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sldIdLst>
    <p:sldId id="271" r:id="rId2"/>
    <p:sldId id="266" r:id="rId3"/>
    <p:sldId id="292" r:id="rId4"/>
    <p:sldId id="282" r:id="rId5"/>
    <p:sldId id="291" r:id="rId6"/>
    <p:sldId id="283" r:id="rId7"/>
    <p:sldId id="290" r:id="rId8"/>
    <p:sldId id="270" r:id="rId9"/>
    <p:sldId id="286" r:id="rId10"/>
    <p:sldId id="27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6"/>
  </p:normalViewPr>
  <p:slideViewPr>
    <p:cSldViewPr>
      <p:cViewPr>
        <p:scale>
          <a:sx n="59" d="100"/>
          <a:sy n="59" d="100"/>
        </p:scale>
        <p:origin x="-1018" y="2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0449B-8C16-EE49-AB36-82A54D1A67A8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BCE62-6B76-6447-9EF3-721280315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08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660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5D76E843-5C7A-4694-A7CF-C43AB7ECB2C6}" type="datetimeFigureOut">
              <a:rPr lang="en-AU" smtClean="0"/>
              <a:t>8/06/2021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1" y="5733255"/>
            <a:ext cx="2270126" cy="1124745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6093296"/>
            <a:ext cx="9146380" cy="76470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AB9FB56-1881-4661-993D-D6986E210F56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 cap="all" baseline="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s://www.wdrb.com/news/family-of-15-year-old-girl-who-died-at-louder-than-life-festival-files-lawsuit/article_479b3a78-e16a-11ea-a93b-8f30aca4f0f3.html?fbclid=IwAR1wDqIEdsNQTh9_vGpc0F2tl0g48KIU3D3hzydGJIowYFrU6f2Gu7tlEj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461963"/>
            <a:ext cx="5838825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27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38" y="404664"/>
            <a:ext cx="8667768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88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GB" b="1" i="0" u="none" strike="noStrike" baseline="0" dirty="0" smtClean="0">
                <a:solidFill>
                  <a:srgbClr val="365F91"/>
                </a:solidFill>
                <a:latin typeface="Cambria"/>
              </a:rPr>
              <a:t>Chapter 9 Integrating </a:t>
            </a:r>
            <a:r>
              <a:rPr lang="en-GB" b="1" dirty="0">
                <a:solidFill>
                  <a:srgbClr val="365F91"/>
                </a:solidFill>
                <a:latin typeface="Cambria"/>
              </a:rPr>
              <a:t>H</a:t>
            </a:r>
            <a:r>
              <a:rPr lang="en-GB" b="1" i="0" u="none" strike="noStrike" baseline="0" dirty="0" smtClean="0">
                <a:solidFill>
                  <a:srgbClr val="365F91"/>
                </a:solidFill>
                <a:latin typeface="Cambria"/>
              </a:rPr>
              <a:t>ealth	</a:t>
            </a:r>
            <a:endParaRPr lang="en-GB" b="1" i="0" u="none" strike="noStrike" baseline="0" dirty="0" smtClean="0">
              <a:solidFill>
                <a:srgbClr val="365F91"/>
              </a:solidFill>
              <a:latin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2492896"/>
            <a:ext cx="7520940" cy="1608292"/>
          </a:xfrm>
        </p:spPr>
        <p:txBody>
          <a:bodyPr>
            <a:normAutofit/>
          </a:bodyPr>
          <a:lstStyle/>
          <a:p>
            <a:pPr marR="0" lvl="0" rtl="0"/>
            <a:r>
              <a:rPr lang="en-GB" sz="2800" b="1" i="0" u="none" strike="noStrike" baseline="0" dirty="0" smtClean="0">
                <a:solidFill>
                  <a:schemeClr val="accent2"/>
                </a:solidFill>
                <a:latin typeface="Cambria"/>
              </a:rPr>
              <a:t>Health risk assessment (input)	</a:t>
            </a:r>
          </a:p>
          <a:p>
            <a:pPr marR="0" lvl="0" rtl="0"/>
            <a:r>
              <a:rPr lang="en-GB" sz="2800" b="1" i="0" u="none" strike="noStrike" baseline="0" dirty="0" smtClean="0">
                <a:solidFill>
                  <a:schemeClr val="accent2"/>
                </a:solidFill>
                <a:latin typeface="Cambria"/>
              </a:rPr>
              <a:t>Integrated health plan (output)	</a:t>
            </a:r>
            <a:endParaRPr lang="en-GB" sz="2800" b="1" i="0" u="none" strike="noStrike" baseline="0" dirty="0" smtClean="0">
              <a:solidFill>
                <a:schemeClr val="accent2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659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135551" cy="457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59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82"/>
            <a:ext cx="5419725" cy="356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04008"/>
            <a:ext cx="4320480" cy="304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77" y="3398826"/>
            <a:ext cx="40671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7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health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34459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Include health providers in your planning early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How do first aid, ambulance and medical teams fit in to event plan?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”health risky” is your event?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Crowd, event, environmental, health factors</a:t>
            </a:r>
            <a:r>
              <a:rPr lang="is-IS" dirty="0" smtClean="0"/>
              <a:t>…</a:t>
            </a:r>
          </a:p>
          <a:p>
            <a:pPr>
              <a:buFont typeface="Arial" charset="0"/>
              <a:buChar char="•"/>
            </a:pPr>
            <a:r>
              <a:rPr lang="is-IS" dirty="0" smtClean="0"/>
              <a:t>Are there insurance / indemnity considerations?</a:t>
            </a:r>
          </a:p>
          <a:p>
            <a:endParaRPr lang="en-US" dirty="0" smtClean="0"/>
          </a:p>
          <a:p>
            <a:r>
              <a:rPr lang="en-US" dirty="0" smtClean="0"/>
              <a:t>Start with a Health Risk Assessment</a:t>
            </a:r>
          </a:p>
          <a:p>
            <a:pPr>
              <a:buFont typeface="Arial" charset="0"/>
              <a:buChar char="•"/>
            </a:pPr>
            <a:r>
              <a:rPr lang="is-IS" dirty="0"/>
              <a:t>A</a:t>
            </a:r>
            <a:r>
              <a:rPr lang="en-US" dirty="0"/>
              <a:t>r</a:t>
            </a:r>
            <a:r>
              <a:rPr lang="is-IS" dirty="0"/>
              <a:t>e there any event-specific risks to address?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Specialist skills – need event health service experience</a:t>
            </a:r>
          </a:p>
          <a:p>
            <a:pPr>
              <a:buFont typeface="Arial" charset="0"/>
              <a:buChar char="•"/>
            </a:pPr>
            <a:endParaRPr lang="en-US" dirty="0" smtClean="0"/>
          </a:p>
          <a:p>
            <a:pPr marL="0" indent="0"/>
            <a:r>
              <a:rPr lang="en-US" dirty="0" smtClean="0"/>
              <a:t>Public health</a:t>
            </a:r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 smtClean="0"/>
              <a:t>More than pandemic planning!</a:t>
            </a:r>
            <a:endParaRPr lang="en-US" dirty="0"/>
          </a:p>
          <a:p>
            <a:pPr marL="0" indent="0"/>
            <a:endParaRPr lang="en-US" dirty="0" smtClean="0"/>
          </a:p>
          <a:p>
            <a:pPr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4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234363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7" y="2886152"/>
            <a:ext cx="4386263" cy="372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4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72588"/>
          </a:xfrm>
        </p:spPr>
        <p:txBody>
          <a:bodyPr>
            <a:normAutofit/>
          </a:bodyPr>
          <a:lstStyle/>
          <a:p>
            <a:r>
              <a:rPr lang="en-US" dirty="0" smtClean="0"/>
              <a:t>Onsite</a:t>
            </a:r>
          </a:p>
          <a:p>
            <a:pPr>
              <a:buFontTx/>
              <a:buChar char="-"/>
            </a:pPr>
            <a:r>
              <a:rPr lang="en-US" dirty="0" smtClean="0"/>
              <a:t>First aid &amp; medical facilities</a:t>
            </a:r>
          </a:p>
          <a:p>
            <a:pPr>
              <a:buFontTx/>
              <a:buChar char="-"/>
            </a:pPr>
            <a:r>
              <a:rPr lang="en-US" dirty="0" smtClean="0"/>
              <a:t>Are they big / clean / quiet / private / warm or cool enough?</a:t>
            </a:r>
          </a:p>
          <a:p>
            <a:pPr>
              <a:buFontTx/>
              <a:buChar char="-"/>
            </a:pPr>
            <a:r>
              <a:rPr lang="en-US" dirty="0" smtClean="0"/>
              <a:t>Are they in the right place – visibility, access</a:t>
            </a:r>
            <a:r>
              <a:rPr lang="en-US" dirty="0"/>
              <a:t>,</a:t>
            </a:r>
            <a:r>
              <a:rPr lang="en-US" dirty="0" smtClean="0"/>
              <a:t> water, power, crowd?</a:t>
            </a:r>
          </a:p>
          <a:p>
            <a:pPr>
              <a:buFontTx/>
              <a:buChar char="-"/>
            </a:pPr>
            <a:r>
              <a:rPr lang="en-US" dirty="0" smtClean="0"/>
              <a:t>Would you be happy to be treated in these facilities?</a:t>
            </a:r>
          </a:p>
          <a:p>
            <a:pPr>
              <a:buFontTx/>
              <a:buChar char="-"/>
            </a:pPr>
            <a:r>
              <a:rPr lang="en-US" dirty="0" smtClean="0"/>
              <a:t>How do these facilities fit in to the rest of the event plan / map?</a:t>
            </a:r>
          </a:p>
          <a:p>
            <a:pPr>
              <a:buFontTx/>
              <a:buChar char="-"/>
            </a:pPr>
            <a:r>
              <a:rPr lang="en-US" dirty="0"/>
              <a:t>Is there surge </a:t>
            </a:r>
            <a:r>
              <a:rPr lang="en-US" dirty="0" smtClean="0"/>
              <a:t>capacity</a:t>
            </a:r>
            <a:r>
              <a:rPr lang="en-US" dirty="0"/>
              <a:t> </a:t>
            </a:r>
            <a:r>
              <a:rPr lang="en-US" dirty="0" smtClean="0"/>
              <a:t>to cope with increased demand?</a:t>
            </a:r>
          </a:p>
          <a:p>
            <a:endParaRPr lang="en-US" dirty="0"/>
          </a:p>
          <a:p>
            <a:r>
              <a:rPr lang="en-AU" dirty="0" smtClean="0"/>
              <a:t>Offsite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Local ambulance &amp; hospital capacity to manage increased demand</a:t>
            </a:r>
          </a:p>
          <a:p>
            <a:pPr>
              <a:buFontTx/>
              <a:buChar char="-"/>
            </a:pPr>
            <a:r>
              <a:rPr lang="en-US" dirty="0" smtClean="0"/>
              <a:t>Impact on local community – road access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2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680519" cy="669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816" y="404664"/>
            <a:ext cx="3816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What could go wrong</a:t>
            </a:r>
            <a:r>
              <a:rPr lang="is-IS" b="1" dirty="0" smtClean="0">
                <a:solidFill>
                  <a:srgbClr val="FF0000"/>
                </a:solidFill>
              </a:rPr>
              <a:t>…?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How does an unwell or injured </a:t>
            </a:r>
          </a:p>
          <a:p>
            <a:r>
              <a:rPr lang="en-US" dirty="0" smtClean="0"/>
              <a:t>person get</a:t>
            </a:r>
            <a:r>
              <a:rPr lang="is-IS" dirty="0" smtClean="0"/>
              <a:t>…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help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found in a crowd?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out of a crowd?</a:t>
            </a:r>
          </a:p>
          <a:p>
            <a:endParaRPr lang="en-US" dirty="0"/>
          </a:p>
          <a:p>
            <a:r>
              <a:rPr lang="en-US" dirty="0" smtClean="0"/>
              <a:t>Think about location of 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Aid posts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Access points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Crowd crush points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Fences, gates &amp; barriers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Speakers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r>
              <a:rPr lang="en-US" dirty="0" smtClean="0"/>
              <a:t>Could a different layout improve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E09AC-2414-44F3-82F3-9470B7461F33}" type="slidenum">
              <a:rPr lang="en-AU" smtClean="0"/>
              <a:pPr/>
              <a:t>9</a:t>
            </a:fld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942793"/>
            <a:ext cx="9044905" cy="69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1" y="4797152"/>
            <a:ext cx="8852791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733901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43" y="2478409"/>
            <a:ext cx="9139218" cy="142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72" y="332656"/>
            <a:ext cx="62579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822769"/>
            <a:ext cx="763156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72008" y="3501008"/>
            <a:ext cx="428396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2077</TotalTime>
  <Words>236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PowerPoint Presentation</vt:lpstr>
      <vt:lpstr>Chapter 9 Integrating Health </vt:lpstr>
      <vt:lpstr>PowerPoint Presentation</vt:lpstr>
      <vt:lpstr>PowerPoint Presentation</vt:lpstr>
      <vt:lpstr>Event health planning</vt:lpstr>
      <vt:lpstr>PowerPoint Presentation</vt:lpstr>
      <vt:lpstr>HEALTH FACILITIES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risk and management</dc:title>
  <dc:creator>William</dc:creator>
  <cp:lastModifiedBy>William</cp:lastModifiedBy>
  <cp:revision>31</cp:revision>
  <dcterms:created xsi:type="dcterms:W3CDTF">2021-05-12T05:17:40Z</dcterms:created>
  <dcterms:modified xsi:type="dcterms:W3CDTF">2021-06-08T00:15:31Z</dcterms:modified>
</cp:coreProperties>
</file>